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7" r:id="rId9"/>
    <p:sldId id="297" r:id="rId10"/>
    <p:sldId id="267" r:id="rId11"/>
    <p:sldId id="301" r:id="rId12"/>
    <p:sldId id="298" r:id="rId13"/>
    <p:sldId id="299" r:id="rId14"/>
    <p:sldId id="302" r:id="rId15"/>
    <p:sldId id="270" r:id="rId16"/>
    <p:sldId id="271" r:id="rId17"/>
    <p:sldId id="303" r:id="rId18"/>
    <p:sldId id="300" r:id="rId19"/>
    <p:sldId id="268" r:id="rId20"/>
    <p:sldId id="304" r:id="rId21"/>
    <p:sldId id="272" r:id="rId22"/>
    <p:sldId id="273" r:id="rId23"/>
    <p:sldId id="305" r:id="rId24"/>
    <p:sldId id="276" r:id="rId25"/>
    <p:sldId id="277" r:id="rId26"/>
    <p:sldId id="264" r:id="rId27"/>
    <p:sldId id="265" r:id="rId28"/>
    <p:sldId id="266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95893"/>
  </p:normalViewPr>
  <p:slideViewPr>
    <p:cSldViewPr snapToGrid="0" snapToObjects="1">
      <p:cViewPr>
        <p:scale>
          <a:sx n="119" d="100"/>
          <a:sy n="119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0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95894" y="2526412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7754" y="2371314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02750" y="1723580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435414" y="2523105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3" y="1751000"/>
            <a:ext cx="1012371" cy="101237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619204" y="2339960"/>
            <a:ext cx="21002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666159" y="1674981"/>
            <a:ext cx="20532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5" y="1723580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25753" y="3592977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lecture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3" y="3577515"/>
            <a:ext cx="1432103" cy="143210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1" idx="1"/>
          </p:cNvCxnSpPr>
          <p:nvPr/>
        </p:nvCxnSpPr>
        <p:spPr>
          <a:xfrm flipH="1">
            <a:off x="2761873" y="4293567"/>
            <a:ext cx="1957490" cy="10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5400000">
            <a:off x="8657323" y="3474233"/>
            <a:ext cx="1021417" cy="617254"/>
          </a:xfrm>
          <a:prstGeom prst="bentConnector3">
            <a:avLst>
              <a:gd name="adj1" fmla="val 1000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41206" y="3592977"/>
            <a:ext cx="2075556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Fill information and click publish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36" y="3689843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638476" y="4656539"/>
            <a:ext cx="98160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588113" y="3387212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151466" y="430451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3" y="3753435"/>
            <a:ext cx="1017419" cy="1017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86194" y="4668698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565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51" grpId="0"/>
      <p:bldP spid="60" grpId="0"/>
      <p:bldP spid="61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35547" b="48704"/>
          <a:stretch/>
        </p:blipFill>
        <p:spPr>
          <a:xfrm>
            <a:off x="2602692" y="596767"/>
            <a:ext cx="8773833" cy="51620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2318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668130" y="2427292"/>
            <a:ext cx="119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" y="1660285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484" y="2473201"/>
            <a:ext cx="102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8740" y="2323189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107217" y="1626855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25649" y="2473201"/>
            <a:ext cx="112136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4" y="1702874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62873" y="1636204"/>
            <a:ext cx="210994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31" y="1675454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5976" y="3578959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Create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408772" y="4239970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62" y="3686730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4733" y="4507132"/>
            <a:ext cx="131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00344" y="2999741"/>
            <a:ext cx="228813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185785" y="427173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74626" y="4513731"/>
            <a:ext cx="105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33" y="3852077"/>
            <a:ext cx="861194" cy="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502530" y="2323190"/>
            <a:ext cx="210994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24131" y="3501814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5. Create question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 descr="F:\study\SWP\TraisyDocument\Reports\Icon\ques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6" y="3779514"/>
            <a:ext cx="1088160" cy="10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study\SWP\TraisyDocument\Reports\Icon\answ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9" y="3779514"/>
            <a:ext cx="1092316" cy="1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41196" y="3578959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6. Create answer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810559" y="4277202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68037" y="4638370"/>
            <a:ext cx="126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8408" y="4556819"/>
            <a:ext cx="10581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555E126-5660-7942-9FAB-BAFA53B3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7FBF74-CF1F-5842-B0CB-37341A3D3EE0}"/>
              </a:ext>
            </a:extLst>
          </p:cNvPr>
          <p:cNvCxnSpPr>
            <a:cxnSpLocks/>
          </p:cNvCxnSpPr>
          <p:nvPr/>
        </p:nvCxnSpPr>
        <p:spPr>
          <a:xfrm>
            <a:off x="9285606" y="3038991"/>
            <a:ext cx="0" cy="813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60" grpId="0"/>
      <p:bldP spid="61" grpId="0"/>
      <p:bldP spid="70" grpId="0"/>
      <p:bldP spid="46" grpId="0"/>
      <p:bldP spid="49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ung\Downloads\Blank E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039" r="17198" b="53236"/>
          <a:stretch/>
        </p:blipFill>
        <p:spPr bwMode="auto">
          <a:xfrm>
            <a:off x="2285265" y="1254106"/>
            <a:ext cx="9099560" cy="40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0DF2B-8411-2C48-B40C-ADA95FCF2622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5437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2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12993" y="2597562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823914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215" y="263380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70002" y="2486817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62528" y="1823914"/>
            <a:ext cx="195547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370340" y="260916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1" y="1866503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601494" y="2436162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67133" y="1785979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Create course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84" y="1839083"/>
            <a:ext cx="1194158" cy="1194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976298" y="3653260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 Fill information and click publish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3" y="3725225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>
            <a:cxnSpLocks/>
          </p:cNvCxnSpPr>
          <p:nvPr/>
        </p:nvCxnSpPr>
        <p:spPr>
          <a:xfrm rot="10800000" flipV="1">
            <a:off x="6601495" y="3255516"/>
            <a:ext cx="2951573" cy="1132786"/>
          </a:xfrm>
          <a:prstGeom prst="bentConnector3">
            <a:avLst>
              <a:gd name="adj1" fmla="val -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C4FF360-9997-5E47-BFF3-029CE9E6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30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974" r="55993" b="71668"/>
          <a:stretch/>
        </p:blipFill>
        <p:spPr>
          <a:xfrm>
            <a:off x="4188860" y="1481630"/>
            <a:ext cx="6560238" cy="3530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EDFE00-DCC1-7747-BA32-2F0BA3828A71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34139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LEARN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3228" y="2918911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" y="2093422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0466" y="2906500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9253" y="2756325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39296" y="2093422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91112" y="2908775"/>
            <a:ext cx="28121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42" y="2136011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31830" y="2756325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807356" y="2095136"/>
            <a:ext cx="183186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Learn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404062" y="3967583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Click finish learning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65" y="4063961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flipH="1">
            <a:off x="8074617" y="2705670"/>
            <a:ext cx="2194560" cy="1974818"/>
          </a:xfrm>
          <a:prstGeom prst="bentConnector3">
            <a:avLst>
              <a:gd name="adj1" fmla="val -109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6" y="2037255"/>
            <a:ext cx="1174674" cy="117467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8D8AE8-1893-174D-980C-E26B1F2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ng\Downloads\Blank ERD (1)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b="55146"/>
          <a:stretch/>
        </p:blipFill>
        <p:spPr bwMode="auto">
          <a:xfrm>
            <a:off x="2689898" y="1520792"/>
            <a:ext cx="8634492" cy="34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646988-25A3-5543-A797-ACD861A601F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9972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9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64064" y="2755146"/>
            <a:ext cx="117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6" y="1920168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1749" y="2748534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08088" y="2583071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58131" y="1911281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23702" y="271562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7" y="1962757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55644" y="2583071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028807" y="1944097"/>
            <a:ext cx="216192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Take a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109769" y="3855364"/>
            <a:ext cx="2638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Show result of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8" y="3890707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rot="10800000" flipV="1">
            <a:off x="7861394" y="2532416"/>
            <a:ext cx="2426618" cy="1974818"/>
          </a:xfrm>
          <a:prstGeom prst="bentConnector3">
            <a:avLst>
              <a:gd name="adj1" fmla="val -24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35" y="1962757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0B0149D-A535-2C4A-B61C-70FB4AE3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07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ung\Downloads\Blank ERD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2"/>
          <a:stretch/>
        </p:blipFill>
        <p:spPr bwMode="auto">
          <a:xfrm>
            <a:off x="899911" y="1419093"/>
            <a:ext cx="10434638" cy="3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1FF5A-94AB-EA4D-BC1C-785EF3CD031B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08685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E4CA5-5E92-654B-B2AB-A275F2F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1550670"/>
            <a:ext cx="1615440" cy="161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2288807" y="1758225"/>
            <a:ext cx="8317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82F2A-0A4C-054C-82FE-3D0CE732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3508454"/>
            <a:ext cx="1615440" cy="1615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E34984-D0D8-FE4F-A5A2-D35989C2676F}"/>
              </a:ext>
            </a:extLst>
          </p:cNvPr>
          <p:cNvSpPr/>
          <p:nvPr/>
        </p:nvSpPr>
        <p:spPr>
          <a:xfrm>
            <a:off x="2288807" y="4085341"/>
            <a:ext cx="7047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A9BA2-EAD6-5440-A9A0-7C0EF2FD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5" y="2156402"/>
            <a:ext cx="2296227" cy="229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2505372" y="3042905"/>
            <a:ext cx="8450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</p:txBody>
      </p:sp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DADDB-D701-B442-A691-C85E9EF4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5" y="2156402"/>
            <a:ext cx="2296227" cy="229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2800952" y="2751894"/>
            <a:ext cx="8450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</p:txBody>
      </p:sp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511888"/>
            <a:ext cx="6028616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457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Classroom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classroom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content of course may be duplicated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" y="1560527"/>
            <a:ext cx="580073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communication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Holes in knowledge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Knots in your head</a:t>
            </a: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163069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269</TotalTime>
  <Words>503</Words>
  <Application>Microsoft Macintosh PowerPoint</Application>
  <PresentationFormat>Widescreen</PresentationFormat>
  <Paragraphs>126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Apple Symbols</vt:lpstr>
      <vt:lpstr>Arial</vt:lpstr>
      <vt:lpstr>Arial Hebrew</vt:lpstr>
      <vt:lpstr>Britannic Bold</vt:lpstr>
      <vt:lpstr>Calibri</vt:lpstr>
      <vt:lpstr>Impact</vt:lpstr>
      <vt:lpstr>Open Sans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SOLUTIONS</vt:lpstr>
      <vt:lpstr>DEMO MANAGER: CREATE plan</vt:lpstr>
      <vt:lpstr>PROCESS</vt:lpstr>
      <vt:lpstr>ENTITIes</vt:lpstr>
      <vt:lpstr>DEMO author: CREATE LECTURE</vt:lpstr>
      <vt:lpstr>PROCESS</vt:lpstr>
      <vt:lpstr>PowerPoint Presentation</vt:lpstr>
      <vt:lpstr>DEMO author: CREATE quiz</vt:lpstr>
      <vt:lpstr>PROCESS</vt:lpstr>
      <vt:lpstr>PowerPoint Presentation</vt:lpstr>
      <vt:lpstr>DEMO author: CREATE COURSE</vt:lpstr>
      <vt:lpstr>PROCESS</vt:lpstr>
      <vt:lpstr>PowerPoint Presentation</vt:lpstr>
      <vt:lpstr>DEMO LEARNER: LEARN LECTURE</vt:lpstr>
      <vt:lpstr>PROCESS</vt:lpstr>
      <vt:lpstr>PowerPoint Presentation</vt:lpstr>
      <vt:lpstr>DEMO LEARNER: TAKE QUIZ</vt:lpstr>
      <vt:lpstr>PROCESS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31</cp:revision>
  <dcterms:created xsi:type="dcterms:W3CDTF">2018-04-18T03:06:46Z</dcterms:created>
  <dcterms:modified xsi:type="dcterms:W3CDTF">2018-04-18T18:42:44Z</dcterms:modified>
</cp:coreProperties>
</file>